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57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268-AD53-4638-AC58-7E9B92FCDA8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4B0-A00C-4768-8A22-CFDEFD493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3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268-AD53-4638-AC58-7E9B92FCDA8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4B0-A00C-4768-8A22-CFDEFD493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3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268-AD53-4638-AC58-7E9B92FCDA8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4B0-A00C-4768-8A22-CFDEFD493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1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268-AD53-4638-AC58-7E9B92FCDA8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4B0-A00C-4768-8A22-CFDEFD493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0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268-AD53-4638-AC58-7E9B92FCDA8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4B0-A00C-4768-8A22-CFDEFD493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4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268-AD53-4638-AC58-7E9B92FCDA8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4B0-A00C-4768-8A22-CFDEFD493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3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268-AD53-4638-AC58-7E9B92FCDA8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4B0-A00C-4768-8A22-CFDEFD493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1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268-AD53-4638-AC58-7E9B92FCDA8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4B0-A00C-4768-8A22-CFDEFD493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8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268-AD53-4638-AC58-7E9B92FCDA8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4B0-A00C-4768-8A22-CFDEFD493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0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268-AD53-4638-AC58-7E9B92FCDA8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4B0-A00C-4768-8A22-CFDEFD493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8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1268-AD53-4638-AC58-7E9B92FCDA8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4B0-A00C-4768-8A22-CFDEFD493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9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1268-AD53-4638-AC58-7E9B92FCDA86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324B0-A00C-4768-8A22-CFDEFD493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7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473C13-A358-0E00-96A7-72E2F60A32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 r="3756"/>
          <a:stretch/>
        </p:blipFill>
        <p:spPr>
          <a:xfrm>
            <a:off x="228610" y="41382"/>
            <a:ext cx="8686780" cy="521207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9144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746071"/>
            <a:ext cx="8104092" cy="852260"/>
          </a:xfrm>
        </p:spPr>
        <p:txBody>
          <a:bodyPr anchor="ctr">
            <a:normAutofit/>
          </a:bodyPr>
          <a:lstStyle/>
          <a:p>
            <a:pPr algn="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9-1-1 Reality Plus </a:t>
            </a:r>
            <a:r>
              <a:rPr lang="en-US" sz="4000" b="1" dirty="0">
                <a:solidFill>
                  <a:schemeClr val="tx1"/>
                </a:solidFill>
              </a:rPr>
              <a:t>Lab Setup Example</a:t>
            </a:r>
          </a:p>
        </p:txBody>
      </p:sp>
    </p:spTree>
    <p:extLst>
      <p:ext uri="{BB962C8B-B14F-4D97-AF65-F5344CB8AC3E}">
        <p14:creationId xmlns:p14="http://schemas.microsoft.com/office/powerpoint/2010/main" val="338427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47" y="7200"/>
            <a:ext cx="9134400" cy="68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2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6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7000" y="0"/>
            <a:ext cx="9497200" cy="71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04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6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8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AE9942-ADDD-6963-4BA1-E450BFFF5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091" y="304800"/>
            <a:ext cx="7761817" cy="5821363"/>
          </a:xfrm>
        </p:spPr>
      </p:pic>
    </p:spTree>
    <p:extLst>
      <p:ext uri="{BB962C8B-B14F-4D97-AF65-F5344CB8AC3E}">
        <p14:creationId xmlns:p14="http://schemas.microsoft.com/office/powerpoint/2010/main" val="253062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6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Professional Pride, Inc</dc:creator>
  <cp:lastModifiedBy>Sue Pivetta</cp:lastModifiedBy>
  <cp:revision>4</cp:revision>
  <dcterms:created xsi:type="dcterms:W3CDTF">2015-01-09T16:17:53Z</dcterms:created>
  <dcterms:modified xsi:type="dcterms:W3CDTF">2023-09-22T15:07:16Z</dcterms:modified>
</cp:coreProperties>
</file>